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714" y="96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youhyun" userId="804ef35685b3776b" providerId="LiveId" clId="{E78FB1A2-6D9C-4E39-A7C9-EDCF78364AC7}"/>
    <pc:docChg chg="undo custSel modSld">
      <pc:chgData name="Kim youhyun" userId="804ef35685b3776b" providerId="LiveId" clId="{E78FB1A2-6D9C-4E39-A7C9-EDCF78364AC7}" dt="2025-08-26T07:24:51.915" v="1" actId="1076"/>
      <pc:docMkLst>
        <pc:docMk/>
      </pc:docMkLst>
      <pc:sldChg chg="modSp mod">
        <pc:chgData name="Kim youhyun" userId="804ef35685b3776b" providerId="LiveId" clId="{E78FB1A2-6D9C-4E39-A7C9-EDCF78364AC7}" dt="2025-08-26T07:24:51.915" v="1" actId="1076"/>
        <pc:sldMkLst>
          <pc:docMk/>
          <pc:sldMk cId="0" sldId="256"/>
        </pc:sldMkLst>
        <pc:grpChg chg="mod">
          <ac:chgData name="Kim youhyun" userId="804ef35685b3776b" providerId="LiveId" clId="{E78FB1A2-6D9C-4E39-A7C9-EDCF78364AC7}" dt="2025-08-26T07:24:51.915" v="1" actId="1076"/>
          <ac:grpSpMkLst>
            <pc:docMk/>
            <pc:sldMk cId="0" sldId="256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png"/><Relationship Id="rId7" Type="http://schemas.openxmlformats.org/officeDocument/2006/relationships/image" Target="../media/image8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89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89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89.png"/><Relationship Id="rId9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43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jpeg"/><Relationship Id="rId4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jpe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2.png"/><Relationship Id="rId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2.png"/><Relationship Id="rId4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2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45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24.png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6831" y="6111240"/>
            <a:ext cx="5071872" cy="90220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660135" y="1981200"/>
            <a:ext cx="8806180" cy="3682365"/>
            <a:chOff x="5660135" y="1981200"/>
            <a:chExt cx="8806180" cy="3682365"/>
          </a:xfrm>
        </p:grpSpPr>
        <p:pic>
          <p:nvPicPr>
            <p:cNvPr id="4" name="object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660135" y="4117848"/>
              <a:ext cx="6967727" cy="15453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786871" y="1981200"/>
              <a:ext cx="3678935" cy="3681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9607" y="4946903"/>
            <a:ext cx="3709415" cy="425500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0119" y="813816"/>
            <a:ext cx="4889500" cy="829310"/>
            <a:chOff x="960119" y="813816"/>
            <a:chExt cx="4889500" cy="8293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119" y="1054608"/>
              <a:ext cx="195072" cy="1981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79" y="813816"/>
              <a:ext cx="1606295" cy="8290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0631" y="835152"/>
              <a:ext cx="3078480" cy="78638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033016" y="2139695"/>
            <a:ext cx="11948160" cy="6879590"/>
            <a:chOff x="2033016" y="2139695"/>
            <a:chExt cx="11948160" cy="687959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3016" y="3496055"/>
              <a:ext cx="5522976" cy="5522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3095" y="2139695"/>
              <a:ext cx="3456432" cy="34564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9263" y="2676143"/>
              <a:ext cx="5391912" cy="2767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0119" y="813816"/>
            <a:ext cx="3408045" cy="829310"/>
            <a:chOff x="960119" y="813816"/>
            <a:chExt cx="3408045" cy="829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9" y="1054608"/>
              <a:ext cx="195072" cy="1981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9" y="813816"/>
              <a:ext cx="3194304" cy="82905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5007864" y="1691639"/>
            <a:ext cx="8260080" cy="7846059"/>
            <a:chOff x="5007864" y="1691639"/>
            <a:chExt cx="8260080" cy="7846059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7864" y="1691639"/>
              <a:ext cx="5526023" cy="38709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1592" y="5550407"/>
              <a:ext cx="2816352" cy="39867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864" y="5550407"/>
              <a:ext cx="2843784" cy="39684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3888" y="1691639"/>
              <a:ext cx="2734055" cy="38709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7808" y="5550407"/>
              <a:ext cx="2852928" cy="3971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19271" y="2334767"/>
            <a:ext cx="12146280" cy="4834255"/>
            <a:chOff x="3319271" y="2334767"/>
            <a:chExt cx="12146280" cy="4834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271" y="2334767"/>
              <a:ext cx="12146280" cy="30906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1663" y="5233416"/>
              <a:ext cx="7763256" cy="193548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3168" y="9220200"/>
            <a:ext cx="1118616" cy="2468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09576" y="1746504"/>
            <a:ext cx="2770631" cy="2773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648" y="4907279"/>
            <a:ext cx="12874752" cy="22920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2688" y="978408"/>
            <a:ext cx="9765792" cy="27401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069080" cy="56601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3168" y="9220200"/>
            <a:ext cx="1118616" cy="2468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9423" y="4075176"/>
            <a:ext cx="13542264" cy="3614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7871" y="704087"/>
            <a:ext cx="4020312" cy="29596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108704" cy="56144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3168" y="9220200"/>
            <a:ext cx="1118616" cy="2468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68496" y="3761232"/>
            <a:ext cx="7516495" cy="4922520"/>
            <a:chOff x="3968496" y="3761232"/>
            <a:chExt cx="7516495" cy="4922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5952" y="4181856"/>
              <a:ext cx="4248911" cy="4248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1456" y="3761232"/>
              <a:ext cx="2420111" cy="24170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8496" y="6650736"/>
              <a:ext cx="2033016" cy="203301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31168" y="3782567"/>
            <a:ext cx="2770631" cy="27706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97240" y="5836920"/>
            <a:ext cx="2118359" cy="1143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18135" y="4684776"/>
            <a:ext cx="1039368" cy="10942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94632" y="7235952"/>
            <a:ext cx="1591056" cy="10728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47359" y="4663440"/>
            <a:ext cx="1109471" cy="8717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66247" y="7287768"/>
            <a:ext cx="1091183" cy="10911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16040" y="643127"/>
            <a:ext cx="5998464" cy="32034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4099560" cy="56601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83168" y="9220200"/>
            <a:ext cx="1118616" cy="2468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7071" y="3221735"/>
            <a:ext cx="8744712" cy="53096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2032" y="5126735"/>
            <a:ext cx="2846832" cy="16520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5208" y="3681984"/>
            <a:ext cx="947928" cy="950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72071" y="640080"/>
            <a:ext cx="5522976" cy="2965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4154424" cy="56601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3168" y="9220200"/>
            <a:ext cx="1118616" cy="2468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8647" y="600455"/>
            <a:ext cx="5041392" cy="3044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099560" cy="56144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3168" y="9220200"/>
            <a:ext cx="1118616" cy="2468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879" y="4273296"/>
            <a:ext cx="1103376" cy="8656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19288" y="4139184"/>
            <a:ext cx="1450848" cy="107289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016240" y="4907279"/>
            <a:ext cx="4194175" cy="1734820"/>
            <a:chOff x="8016240" y="4907279"/>
            <a:chExt cx="4194175" cy="173482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6720" y="5864351"/>
              <a:ext cx="4163568" cy="7772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6240" y="4907279"/>
              <a:ext cx="3054096" cy="111556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278879" y="5004815"/>
            <a:ext cx="1329055" cy="1689100"/>
            <a:chOff x="6278879" y="5004815"/>
            <a:chExt cx="1329055" cy="168910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8879" y="5004815"/>
              <a:ext cx="1042416" cy="920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8879" y="5763767"/>
              <a:ext cx="1328927" cy="92963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28431" y="6571488"/>
            <a:ext cx="3645408" cy="89611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88023" y="6541007"/>
            <a:ext cx="1566672" cy="9265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0735" y="731519"/>
              <a:ext cx="5617464" cy="29230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9623" y="3157727"/>
              <a:ext cx="10180320" cy="886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700783"/>
            <a:ext cx="13411200" cy="68519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391" y="5727191"/>
            <a:ext cx="2560320" cy="7863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80287" y="4105655"/>
            <a:ext cx="2923540" cy="1679575"/>
            <a:chOff x="780287" y="4105655"/>
            <a:chExt cx="2923540" cy="16795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87" y="4105655"/>
              <a:ext cx="2560319" cy="14935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391" y="5023103"/>
              <a:ext cx="2852928" cy="76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3624" y="3560064"/>
            <a:ext cx="3456940" cy="3456940"/>
            <a:chOff x="1563624" y="3560064"/>
            <a:chExt cx="3456940" cy="3456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624" y="3560064"/>
              <a:ext cx="3456432" cy="34564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1096" y="4578096"/>
              <a:ext cx="3020568" cy="165506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95871" y="4437888"/>
            <a:ext cx="1722120" cy="2819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7095" y="1002791"/>
            <a:ext cx="2270759" cy="5029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24288" y="4437888"/>
            <a:ext cx="1700783" cy="16215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52704" y="4529328"/>
            <a:ext cx="3240023" cy="15118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92823" y="3572255"/>
            <a:ext cx="1740407" cy="10546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30383" y="3672840"/>
            <a:ext cx="1709927" cy="9052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249656" y="3572255"/>
            <a:ext cx="1719071" cy="10454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128247" y="1606296"/>
            <a:ext cx="7160259" cy="8681085"/>
            <a:chOff x="11128247" y="1606296"/>
            <a:chExt cx="7160259" cy="8681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47" y="1606296"/>
              <a:ext cx="7159752" cy="86807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1807" y="5291328"/>
              <a:ext cx="3755136" cy="4995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1063" y="1972056"/>
              <a:ext cx="6638543" cy="8314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1263" y="5480304"/>
              <a:ext cx="3322320" cy="480669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37616" y="0"/>
            <a:ext cx="15551150" cy="10287000"/>
            <a:chOff x="737616" y="0"/>
            <a:chExt cx="15551150" cy="1028700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616" y="4498847"/>
              <a:ext cx="4459224" cy="17495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056" y="5471159"/>
              <a:ext cx="3304032" cy="874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8" y="0"/>
              <a:ext cx="11637264" cy="10287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8456" y="1901951"/>
              <a:ext cx="5818632" cy="8385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8760" y="0"/>
              <a:ext cx="10287000" cy="10287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99832" y="2194560"/>
              <a:ext cx="5145024" cy="8092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700783"/>
            <a:ext cx="13411200" cy="68519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536" y="5727191"/>
            <a:ext cx="2520695" cy="12374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80287" y="4105655"/>
            <a:ext cx="2560320" cy="1679575"/>
            <a:chOff x="780287" y="4105655"/>
            <a:chExt cx="2560320" cy="16795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87" y="4105655"/>
              <a:ext cx="2560319" cy="14935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391" y="5023103"/>
              <a:ext cx="1478280" cy="7620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2415" y="1697735"/>
            <a:ext cx="13435584" cy="68366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296" y="5718047"/>
            <a:ext cx="2295143" cy="8473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855" y="4059935"/>
            <a:ext cx="2240280" cy="15514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5023" y="1584960"/>
            <a:ext cx="13142976" cy="71170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9536" y="5032247"/>
            <a:ext cx="2063495" cy="7345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5023" y="1584960"/>
            <a:ext cx="13142976" cy="71170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536" y="5727191"/>
            <a:ext cx="3331464" cy="12374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80287" y="4200144"/>
            <a:ext cx="3377565" cy="1584960"/>
            <a:chOff x="780287" y="4200144"/>
            <a:chExt cx="3377565" cy="158496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87" y="4200144"/>
              <a:ext cx="3377184" cy="14264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391" y="5023104"/>
              <a:ext cx="3048000" cy="76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5023" y="1584960"/>
            <a:ext cx="13142976" cy="7107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391" y="5727191"/>
            <a:ext cx="3364991" cy="7863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71144" y="4105655"/>
            <a:ext cx="3194685" cy="1679575"/>
            <a:chOff x="771144" y="4105655"/>
            <a:chExt cx="3194685" cy="16795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144" y="4105655"/>
              <a:ext cx="3194304" cy="14935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392" y="5023103"/>
              <a:ext cx="2679192" cy="76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391" y="5727191"/>
            <a:ext cx="2874264" cy="78638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62000" y="4105655"/>
            <a:ext cx="3030220" cy="1679575"/>
            <a:chOff x="762000" y="4105655"/>
            <a:chExt cx="3030220" cy="16795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4105655"/>
              <a:ext cx="2609088" cy="14935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392" y="5023103"/>
              <a:ext cx="2941320" cy="7620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3791" y="1612391"/>
            <a:ext cx="13094208" cy="69646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700783"/>
            <a:ext cx="13411200" cy="68336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680" y="5794247"/>
            <a:ext cx="3227832" cy="155447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50391" y="4303776"/>
            <a:ext cx="3298190" cy="1405255"/>
            <a:chOff x="850391" y="4303776"/>
            <a:chExt cx="3298190" cy="140525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535" y="4303776"/>
              <a:ext cx="3288791" cy="7528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391" y="4946904"/>
              <a:ext cx="1478280" cy="76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2415" y="1670304"/>
            <a:ext cx="13432536" cy="69067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89431" y="4233671"/>
            <a:ext cx="2533015" cy="1551940"/>
            <a:chOff x="789431" y="4233671"/>
            <a:chExt cx="2533015" cy="15519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431" y="4233671"/>
              <a:ext cx="2532888" cy="13502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392" y="5023103"/>
              <a:ext cx="1478280" cy="76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1709927"/>
            <a:ext cx="13362432" cy="6867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1319783"/>
            <a:ext cx="2560319" cy="13106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52855" y="4047744"/>
            <a:ext cx="1963420" cy="1737360"/>
            <a:chOff x="752855" y="4047744"/>
            <a:chExt cx="1963420" cy="17373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855" y="4047744"/>
              <a:ext cx="1962912" cy="1563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391" y="5023104"/>
              <a:ext cx="1478280" cy="76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6196584"/>
            <a:ext cx="6964680" cy="7650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135" y="4117847"/>
            <a:ext cx="6967727" cy="15453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16879" y="1542288"/>
            <a:ext cx="7251700" cy="5123815"/>
            <a:chOff x="5516879" y="1542288"/>
            <a:chExt cx="7251700" cy="5123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0247" y="1542288"/>
              <a:ext cx="2124455" cy="21244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0015" y="2270760"/>
              <a:ext cx="1508759" cy="856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5663" y="3188208"/>
              <a:ext cx="5373624" cy="1517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6879" y="4706111"/>
              <a:ext cx="1959864" cy="19598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2951" y="5303520"/>
              <a:ext cx="938783" cy="874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5159" y="4706111"/>
              <a:ext cx="1962911" cy="19598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81944" y="5370576"/>
              <a:ext cx="1770888" cy="7620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318759" y="6861047"/>
            <a:ext cx="2277110" cy="1097280"/>
            <a:chOff x="5318759" y="6861047"/>
            <a:chExt cx="2277110" cy="109728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8759" y="6861047"/>
              <a:ext cx="2276856" cy="10972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1847" y="7150607"/>
              <a:ext cx="1807463" cy="66751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0692383" y="6903719"/>
            <a:ext cx="2273935" cy="2646045"/>
            <a:chOff x="10692383" y="6903719"/>
            <a:chExt cx="2273935" cy="2646045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92383" y="6903719"/>
              <a:ext cx="2273807" cy="26456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53215" y="7184135"/>
              <a:ext cx="1255776" cy="7010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6431" y="7805927"/>
              <a:ext cx="1402079" cy="141122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960119" y="758951"/>
            <a:ext cx="3042285" cy="883919"/>
            <a:chOff x="960119" y="758951"/>
            <a:chExt cx="3042285" cy="883919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0119" y="1054607"/>
              <a:ext cx="195072" cy="1981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3479" y="813815"/>
              <a:ext cx="1606295" cy="82905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1487" y="758951"/>
              <a:ext cx="1240536" cy="880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0119" y="758951"/>
            <a:ext cx="3322320" cy="883919"/>
            <a:chOff x="960119" y="758951"/>
            <a:chExt cx="3322320" cy="8839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9" y="1054607"/>
              <a:ext cx="195072" cy="1981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9" y="813815"/>
              <a:ext cx="1606295" cy="8290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487" y="758951"/>
              <a:ext cx="1520952" cy="88087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121407" y="2182367"/>
            <a:ext cx="6257925" cy="3383279"/>
            <a:chOff x="2121407" y="2182367"/>
            <a:chExt cx="6257925" cy="3383279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5672" y="2182367"/>
              <a:ext cx="3383279" cy="3383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1407" y="3874008"/>
              <a:ext cx="5230368" cy="116738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75192" y="3493008"/>
            <a:ext cx="8092440" cy="21518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31848" y="7184135"/>
            <a:ext cx="3877055" cy="2173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08048" y="6867143"/>
            <a:ext cx="844296" cy="883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19" y="1054608"/>
            <a:ext cx="195072" cy="1981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424" y="5556503"/>
            <a:ext cx="17181576" cy="335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89431" y="6367271"/>
            <a:ext cx="2423160" cy="1588135"/>
            <a:chOff x="789431" y="6367271"/>
            <a:chExt cx="2423160" cy="158813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431" y="6367271"/>
              <a:ext cx="2423160" cy="9875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23" y="7013447"/>
              <a:ext cx="1560576" cy="94183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651503" y="6367271"/>
            <a:ext cx="2265045" cy="2783205"/>
            <a:chOff x="3651503" y="6367271"/>
            <a:chExt cx="2265045" cy="278320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1503" y="6367271"/>
              <a:ext cx="1874520" cy="9875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0647" y="7013447"/>
              <a:ext cx="2255520" cy="213664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227064" y="6367271"/>
            <a:ext cx="3413760" cy="2844165"/>
            <a:chOff x="6227064" y="6367271"/>
            <a:chExt cx="3413760" cy="284416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7064" y="6367271"/>
              <a:ext cx="1874519" cy="9875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6208" y="7013447"/>
              <a:ext cx="3404616" cy="219760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918192" y="6367271"/>
            <a:ext cx="1874520" cy="987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3480" y="813816"/>
            <a:ext cx="3172968" cy="8290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27335" y="7013447"/>
            <a:ext cx="3404616" cy="2197608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3539215" y="6367271"/>
            <a:ext cx="3218815" cy="2173605"/>
            <a:chOff x="13539215" y="6367271"/>
            <a:chExt cx="3218815" cy="2173605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39215" y="6367271"/>
              <a:ext cx="1874519" cy="9875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48359" y="7089647"/>
              <a:ext cx="3209544" cy="145084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5255" y="5428488"/>
            <a:ext cx="286512" cy="2895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67328" y="5428488"/>
            <a:ext cx="286512" cy="2895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42888" y="5428488"/>
            <a:ext cx="286512" cy="28956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034016" y="5428488"/>
            <a:ext cx="286511" cy="28956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651991" y="5410200"/>
            <a:ext cx="289559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0119" y="813816"/>
            <a:ext cx="3386454" cy="829310"/>
            <a:chOff x="960119" y="813816"/>
            <a:chExt cx="3386454" cy="829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9" y="1054608"/>
              <a:ext cx="195072" cy="1981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9" y="813816"/>
              <a:ext cx="3172968" cy="82905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90143" y="6361176"/>
            <a:ext cx="5758180" cy="1948180"/>
            <a:chOff x="390143" y="6361176"/>
            <a:chExt cx="5758180" cy="19481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143" y="6367272"/>
              <a:ext cx="1871472" cy="9875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287" y="7037832"/>
              <a:ext cx="3203448" cy="12710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127" y="6361176"/>
              <a:ext cx="2837688" cy="87477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5410200"/>
            <a:ext cx="18288000" cy="307975"/>
            <a:chOff x="0" y="5410200"/>
            <a:chExt cx="18288000" cy="30797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556504"/>
              <a:ext cx="18288000" cy="33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919" y="5428488"/>
              <a:ext cx="289560" cy="2895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2807" y="5428488"/>
              <a:ext cx="289560" cy="2895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3759" y="5428488"/>
              <a:ext cx="289560" cy="2895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6920" y="5428488"/>
              <a:ext cx="289560" cy="2895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1376" y="5410200"/>
              <a:ext cx="289559" cy="2895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0994135" y="6367271"/>
            <a:ext cx="3377565" cy="2097405"/>
            <a:chOff x="10994135" y="6367271"/>
            <a:chExt cx="3377565" cy="209740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4135" y="6367271"/>
              <a:ext cx="1874520" cy="9875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3279" y="6958583"/>
              <a:ext cx="3368039" cy="150571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06711" y="5428488"/>
            <a:ext cx="286511" cy="2895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06911" y="5410200"/>
            <a:ext cx="289559" cy="28956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780032" y="3313176"/>
            <a:ext cx="3365500" cy="1990725"/>
            <a:chOff x="1780032" y="3313176"/>
            <a:chExt cx="3365500" cy="199072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80032" y="3313176"/>
              <a:ext cx="1874520" cy="990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8320" y="4002024"/>
              <a:ext cx="3346704" cy="130149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724144" y="3310128"/>
            <a:ext cx="3011805" cy="1990725"/>
            <a:chOff x="5724144" y="3310128"/>
            <a:chExt cx="3011805" cy="199072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4144" y="3310128"/>
              <a:ext cx="1871472" cy="990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42432" y="3998976"/>
              <a:ext cx="2993136" cy="130149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9393935" y="3310128"/>
            <a:ext cx="1920239" cy="2097405"/>
            <a:chOff x="9393935" y="3310128"/>
            <a:chExt cx="1920239" cy="209740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3935" y="3310128"/>
              <a:ext cx="1871472" cy="990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3079" y="3901440"/>
              <a:ext cx="1911096" cy="1505712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3005815" y="3307079"/>
            <a:ext cx="2938780" cy="1996439"/>
            <a:chOff x="13005815" y="3307079"/>
            <a:chExt cx="2938780" cy="1996439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05815" y="3307079"/>
              <a:ext cx="1874519" cy="990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24103" y="4002023"/>
              <a:ext cx="2919984" cy="1301496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21639" y="5428488"/>
            <a:ext cx="286511" cy="28956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46095" y="5410200"/>
            <a:ext cx="286511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19" y="1054608"/>
            <a:ext cx="195072" cy="1981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556503"/>
            <a:ext cx="16626840" cy="335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5400" y="6355079"/>
            <a:ext cx="2463165" cy="1993900"/>
            <a:chOff x="1295400" y="6355079"/>
            <a:chExt cx="2463165" cy="19939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400" y="6355079"/>
              <a:ext cx="1871472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3688" y="7046975"/>
              <a:ext cx="2444495" cy="130149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212335" y="6355079"/>
            <a:ext cx="4255135" cy="2024380"/>
            <a:chOff x="4212335" y="6355079"/>
            <a:chExt cx="4255135" cy="202438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2335" y="6355079"/>
              <a:ext cx="1874519" cy="990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1479" y="7031735"/>
              <a:ext cx="4245864" cy="134721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3480" y="813816"/>
            <a:ext cx="3172968" cy="82905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753856" y="6355079"/>
            <a:ext cx="3609340" cy="1993900"/>
            <a:chOff x="8753856" y="6355079"/>
            <a:chExt cx="3609340" cy="199390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53856" y="6355079"/>
              <a:ext cx="1871472" cy="990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2144" y="7046975"/>
              <a:ext cx="3590544" cy="130149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08175" y="5422391"/>
            <a:ext cx="289560" cy="2865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25111" y="5422391"/>
            <a:ext cx="289560" cy="2865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66631" y="5422391"/>
            <a:ext cx="286511" cy="2865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395191" y="5379720"/>
            <a:ext cx="463295" cy="4053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80103"/>
            <a:ext cx="4642485" cy="3474720"/>
            <a:chOff x="0" y="3880103"/>
            <a:chExt cx="4642485" cy="3474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9" y="3880103"/>
              <a:ext cx="3474720" cy="34747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49367"/>
              <a:ext cx="4642104" cy="19171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849367" y="4788408"/>
            <a:ext cx="3172967" cy="216103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60119" y="813816"/>
            <a:ext cx="3386454" cy="829310"/>
            <a:chOff x="960119" y="813816"/>
            <a:chExt cx="3386454" cy="82931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119" y="1054608"/>
              <a:ext cx="195072" cy="1981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479" y="813816"/>
              <a:ext cx="3172968" cy="82905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067800" y="3931920"/>
            <a:ext cx="4276725" cy="3474720"/>
            <a:chOff x="9067800" y="3931920"/>
            <a:chExt cx="4276725" cy="34747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5583" y="3931920"/>
              <a:ext cx="3471672" cy="34747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800" y="5013960"/>
              <a:ext cx="4276344" cy="169773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48943" y="4379976"/>
            <a:ext cx="2429255" cy="2819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6037C9-A0BE-DD6B-7A3D-933E96A0449B}"/>
              </a:ext>
            </a:extLst>
          </p:cNvPr>
          <p:cNvSpPr/>
          <p:nvPr/>
        </p:nvSpPr>
        <p:spPr>
          <a:xfrm>
            <a:off x="4739638" y="5600700"/>
            <a:ext cx="2346962" cy="609600"/>
          </a:xfrm>
          <a:prstGeom prst="rect">
            <a:avLst/>
          </a:prstGeom>
          <a:solidFill>
            <a:srgbClr val="2E2E2E"/>
          </a:solidFill>
          <a:ln>
            <a:solidFill>
              <a:srgbClr val="2E2E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5104" y="5547359"/>
            <a:ext cx="6544056" cy="29016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0119" y="813816"/>
            <a:ext cx="5450205" cy="829310"/>
            <a:chOff x="960119" y="813816"/>
            <a:chExt cx="5450205" cy="8293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119" y="1054608"/>
              <a:ext cx="195072" cy="1981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79" y="813816"/>
              <a:ext cx="1606295" cy="8290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0631" y="835152"/>
              <a:ext cx="3639312" cy="78638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795272" y="2176272"/>
            <a:ext cx="13829030" cy="6879590"/>
            <a:chOff x="1795272" y="2176272"/>
            <a:chExt cx="13829030" cy="687959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5272" y="3535680"/>
              <a:ext cx="5522976" cy="55199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5351" y="2176272"/>
              <a:ext cx="3456432" cy="3456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7495" y="3319272"/>
              <a:ext cx="8226552" cy="1612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1" baseType="lpstr"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youhyun</cp:lastModifiedBy>
  <cp:revision>3</cp:revision>
  <dcterms:created xsi:type="dcterms:W3CDTF">2025-03-31T02:26:27Z</dcterms:created>
  <dcterms:modified xsi:type="dcterms:W3CDTF">2025-08-26T07:25:03Z</dcterms:modified>
  <cp:version/>
</cp:coreProperties>
</file>